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3" r:id="rId3"/>
    <p:sldId id="339" r:id="rId4"/>
    <p:sldId id="369" r:id="rId5"/>
    <p:sldId id="371" r:id="rId6"/>
    <p:sldId id="377" r:id="rId7"/>
    <p:sldId id="384" r:id="rId8"/>
    <p:sldId id="396" r:id="rId9"/>
    <p:sldId id="403" r:id="rId10"/>
    <p:sldId id="432" r:id="rId11"/>
    <p:sldId id="41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dd Karlos" initials="RK" lastIdx="74" clrIdx="0">
    <p:extLst>
      <p:ext uri="{19B8F6BF-5375-455C-9EA6-DF929625EA0E}">
        <p15:presenceInfo xmlns:p15="http://schemas.microsoft.com/office/powerpoint/2012/main" userId="Ridd Karlos" providerId="None"/>
      </p:ext>
    </p:extLst>
  </p:cmAuthor>
  <p:cmAuthor id="2" name="Admin" initials="A" lastIdx="52" clrIdx="1">
    <p:extLst>
      <p:ext uri="{19B8F6BF-5375-455C-9EA6-DF929625EA0E}">
        <p15:presenceInfo xmlns:p15="http://schemas.microsoft.com/office/powerpoint/2012/main" userId="Admin" providerId="None"/>
      </p:ext>
    </p:extLst>
  </p:cmAuthor>
  <p:cmAuthor id="3" name="Ridd Karlos" initials="RK [2]" lastIdx="4" clrIdx="2">
    <p:extLst>
      <p:ext uri="{19B8F6BF-5375-455C-9EA6-DF929625EA0E}">
        <p15:presenceInfo xmlns:p15="http://schemas.microsoft.com/office/powerpoint/2012/main" userId="03fa16b56d6ca8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BB4D"/>
    <a:srgbClr val="ECF1FA"/>
    <a:srgbClr val="7FB694"/>
    <a:srgbClr val="7AB850"/>
    <a:srgbClr val="8CD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42" d="100"/>
          <a:sy n="42" d="100"/>
        </p:scale>
        <p:origin x="10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82EA2-A9A4-4E10-9B41-78486AF482D0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D5871-9BB5-456A-9E21-E8BD995E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74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>
            <a:extLst>
              <a:ext uri="{FF2B5EF4-FFF2-40B4-BE49-F238E27FC236}">
                <a16:creationId xmlns:a16="http://schemas.microsoft.com/office/drawing/2014/main" id="{67876CF7-A394-42B0-B671-0EDE4E77758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3C036D-EBC8-4FDC-B6C0-AC873A15D30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AE6CA5DD-3B94-4BE1-B096-0B2C20EC0E6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95FF8F5A-645E-4138-884C-CA29A5C04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0631C-CD80-40EA-A92C-6F2924A19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9B1241-C2EC-4AF2-BD35-C7863623A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B7B7ED-4540-4E8D-BE22-3A3DFADD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A23908-4559-4612-87D7-D6C7B93A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781D85-561C-4999-A247-7D0EE702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58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6A5D8-2C64-4E22-8749-4D0937F9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725D14-CD90-474F-97AD-68A4B75BC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0358C2-4AE7-4929-B9A6-48E11899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DC2B2F-5A30-4FF9-9888-DE29BDEA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A9B62-E1B6-44DE-A349-F80977C6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6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04C99C-85E8-438E-99D3-E3A2B93DE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142923-1A45-4BA7-8205-DA5D2101E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D17D8F-1E8C-436A-880D-7B0D003E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973C7C-2456-4A9B-B160-CF563483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80B0BC-8FFA-4108-A052-6AE624703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674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BC69A-23F6-4EFB-9AEE-F74DE3AE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1" y="272631"/>
            <a:ext cx="10961279" cy="113468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190B214-DF94-43AC-968B-2C272C47F61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8641" y="6247462"/>
            <a:ext cx="2830080" cy="462704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4CFF2C-954E-4A97-946D-2E0F2BE2595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70240" y="6247462"/>
            <a:ext cx="3855360" cy="462704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03F9821-8870-4973-9DCB-CAA944C6CBA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41761" y="6247462"/>
            <a:ext cx="2830080" cy="462704"/>
          </a:xfrm>
        </p:spPr>
        <p:txBody>
          <a:bodyPr/>
          <a:lstStyle>
            <a:lvl1pPr>
              <a:defRPr/>
            </a:lvl1pPr>
          </a:lstStyle>
          <a:p>
            <a:fld id="{E5932392-7DB3-4B0C-916D-8FE89DDD7A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380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97EE3-80C2-4BF7-BA1A-DD91CF6A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BFCBEB-7D4F-48EC-A205-94D615D17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945F3A-9048-4BAC-8744-60263B46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A386C2-B934-4697-B85E-1AC48EA9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03A77D-328E-48B5-80DB-855A1897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79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E75C8-3D18-42F6-A3A0-EBEE2094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24BA2D-D1D7-4236-9FF3-D25FE4A6D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31A495-705D-488E-9841-AEB31BF0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43257A-2337-4FD6-A9DC-C90CAC4E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64232B-8774-472C-8475-1E6FC36B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50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67544-DA56-46A9-9FB1-91A49161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0FC803-CC3E-4BFA-A0C5-4DBC244E6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58DC37-8AB9-44FB-8D03-51FA1BEA5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34FF48-6DB6-4E7A-8F53-88F53C6C3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DF28C9-CBA3-4EA9-B323-F8B97BA3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71C2BC-3F99-4101-87D6-72E00F13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5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39209-6ADC-464C-B8C1-89841736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E2D54F-7FEF-4F97-B69D-65C225772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C1BE7D-2C7A-454F-962D-742A93B3A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B049E0-6B11-4D49-AF1A-77ACA3628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A412DB-902A-4BAF-AE94-22A0361FA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E482F30-982A-4853-B5E6-7A88E193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D3E613E-B74B-4969-97F5-E507D33A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FF2375A-BDB9-4E99-BE8C-839891EF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7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E8654-A661-4369-93D7-719D0964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52F99C-480F-499E-BA3B-690355E7D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07659F-9522-42A3-ACB0-F7D73919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0615C99-30D8-4DD3-9C4E-CA56BF30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11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31EDC4-A602-4D15-8419-1E90803B3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7ABFA7E-B38D-41BA-8936-97721BCD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68A2B8-AE4D-40AD-A11A-0165F59F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33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A92F0-441B-4B8A-B092-DE0F5A37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37B0C3-D7C1-4987-9474-7593E5F3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A73396-DA7F-4855-8C5D-0A6E0D6F0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2D33BF-4C3E-4B9C-BFA1-20183D37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4C3539-B048-4169-9644-11C1E473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0FABC88-13E9-405A-AADF-4B89E01C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3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F96DE-6650-4F39-AC9A-BE52238A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106E4D-82CE-4A37-A9E4-F6AE909B0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A06E76-720F-40C5-9219-D766A7E7F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401EE8-F10F-4044-9811-69BF06DA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274D79-36EA-48E9-9477-CC888695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919CC0-FBA1-427B-BD93-8DE162F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13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D09D6D4-B0AA-4DF5-9102-05B3A8DA3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1B4B9C-DABD-430E-B47F-C6F98B419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06FE7-EF42-4608-8AB4-9A5826494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6A21-251C-46CA-B9D9-63DFF0BA6256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8C35BE-49A6-4D77-98F3-F12A15238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A2FD38-C81C-49FD-BFD0-851A8AA94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7EDD-7E06-49D9-82F3-7CCA1A6F4F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85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C09CF15-8AB5-434F-9F9C-99CC43A321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96" y="-23531"/>
            <a:ext cx="12204596" cy="6858000"/>
          </a:xfrm>
          <a:prstGeom prst="rect">
            <a:avLst/>
          </a:prstGeom>
        </p:spPr>
      </p:pic>
      <p:sp>
        <p:nvSpPr>
          <p:cNvPr id="3074" name="Text Box 2">
            <a:extLst>
              <a:ext uri="{FF2B5EF4-FFF2-40B4-BE49-F238E27FC236}">
                <a16:creationId xmlns:a16="http://schemas.microsoft.com/office/drawing/2014/main" id="{343941A7-B8BB-43AA-9455-0BADB6C74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482" y="1686952"/>
            <a:ext cx="9254439" cy="124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847" tIns="54423" rIns="108847" bIns="544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ts val="3300"/>
              </a:lnSpc>
            </a:pPr>
            <a:r>
              <a:rPr lang="pt-BR" sz="2100" b="1" dirty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Titulo	</a:t>
            </a:r>
            <a:endParaRPr lang="pt-BR" sz="2100" b="1" dirty="0">
              <a:solidFill>
                <a:schemeClr val="accent6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Microsoft YaHei" panose="020B0503020204020204" pitchFamily="34" charset="-122"/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4DAAEF3-2AF0-46C2-93CD-945D145E2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2020" y="4204641"/>
            <a:ext cx="5174676" cy="96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847" tIns="54423" rIns="108847" bIns="544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ClrTx/>
              <a:buFontTx/>
              <a:buNone/>
            </a:pPr>
            <a:endParaRPr lang="pt-BR" altLang="pt-BR" sz="2100" dirty="0">
              <a:solidFill>
                <a:srgbClr val="7AB850"/>
              </a:solidFill>
              <a:latin typeface="Tahoma" panose="020B0604030504040204" pitchFamily="34" charset="0"/>
            </a:endParaRP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13043BE6-8DE1-47FD-BBC6-DF854B049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37" y="946897"/>
            <a:ext cx="2307759" cy="531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E27E354-5B50-4B42-A807-A26A963C4D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376" y="583329"/>
            <a:ext cx="1873796" cy="125895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ADF0289-487C-45B5-BD10-B1782A81E1F6}"/>
              </a:ext>
            </a:extLst>
          </p:cNvPr>
          <p:cNvSpPr txBox="1"/>
          <p:nvPr/>
        </p:nvSpPr>
        <p:spPr>
          <a:xfrm>
            <a:off x="4208947" y="3405469"/>
            <a:ext cx="3761507" cy="1179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Orientando</a:t>
            </a: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t-BR" sz="20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Orientadores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3703898" y="1305752"/>
            <a:ext cx="6155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PRODUTO EDUCACIONAL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40609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91AF114-A0BE-F5FA-209A-5468D9AA9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83" y="382695"/>
            <a:ext cx="1971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9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591CFB2A-9C63-4E3F-8D13-5ED1E6433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84" y="338135"/>
            <a:ext cx="1971675" cy="67627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FEC34DD-57A3-45F8-9E3A-4C509CA70A52}"/>
              </a:ext>
            </a:extLst>
          </p:cNvPr>
          <p:cNvSpPr txBox="1"/>
          <p:nvPr/>
        </p:nvSpPr>
        <p:spPr>
          <a:xfrm>
            <a:off x="4332548" y="2721114"/>
            <a:ext cx="3082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OBRIGADO!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3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BD6B054-F059-4522-836A-30FCACBB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02" y="188842"/>
            <a:ext cx="1971675" cy="67627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7064F2F-8808-4121-A6C4-7F65FFFC5705}"/>
              </a:ext>
            </a:extLst>
          </p:cNvPr>
          <p:cNvSpPr txBox="1"/>
          <p:nvPr/>
        </p:nvSpPr>
        <p:spPr>
          <a:xfrm>
            <a:off x="3848644" y="1013364"/>
            <a:ext cx="31666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  <a:endParaRPr lang="pt-BR" sz="3200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1DBED2-4276-4B4A-A071-F20536D8340B}"/>
              </a:ext>
            </a:extLst>
          </p:cNvPr>
          <p:cNvSpPr/>
          <p:nvPr/>
        </p:nvSpPr>
        <p:spPr>
          <a:xfrm>
            <a:off x="434915" y="189889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63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BD6B054-F059-4522-836A-30FCACBB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39" y="338135"/>
            <a:ext cx="1971675" cy="6762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4179914" y="1168123"/>
            <a:ext cx="286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PROBLEMA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630383" y="57001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60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BD6B054-F059-4522-836A-30FCACBB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19" y="338135"/>
            <a:ext cx="1971675" cy="6762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4578927" y="1361329"/>
            <a:ext cx="30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51328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865264E-9147-4A78-8D8B-1284BEBAD8E1}"/>
              </a:ext>
            </a:extLst>
          </p:cNvPr>
          <p:cNvSpPr txBox="1"/>
          <p:nvPr/>
        </p:nvSpPr>
        <p:spPr>
          <a:xfrm>
            <a:off x="574965" y="2224088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GERAL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E10849F-54DE-E4FE-404B-1C8DAEAF2F6E}"/>
              </a:ext>
            </a:extLst>
          </p:cNvPr>
          <p:cNvSpPr txBox="1"/>
          <p:nvPr/>
        </p:nvSpPr>
        <p:spPr>
          <a:xfrm>
            <a:off x="581463" y="3228945"/>
            <a:ext cx="1911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</a:p>
        </p:txBody>
      </p:sp>
    </p:spTree>
    <p:extLst>
      <p:ext uri="{BB962C8B-B14F-4D97-AF65-F5344CB8AC3E}">
        <p14:creationId xmlns:p14="http://schemas.microsoft.com/office/powerpoint/2010/main" val="266453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BD6B054-F059-4522-836A-30FCACBB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0399" y="5943186"/>
            <a:ext cx="1971675" cy="6762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888004" y="553481"/>
            <a:ext cx="5207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51328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611098F-AB94-4916-8C41-806051C8033A}"/>
              </a:ext>
            </a:extLst>
          </p:cNvPr>
          <p:cNvSpPr/>
          <p:nvPr/>
        </p:nvSpPr>
        <p:spPr>
          <a:xfrm>
            <a:off x="877617" y="1666616"/>
            <a:ext cx="228600" cy="2000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25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BD6B054-F059-4522-836A-30FCACBB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27" y="370947"/>
            <a:ext cx="1971675" cy="6762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2350092" y="1338976"/>
            <a:ext cx="649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METODOLOGIA  DA PESQUISA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51328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78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BD6B054-F059-4522-836A-30FCACBB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81" y="338135"/>
            <a:ext cx="1971675" cy="6762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3110526" y="1305752"/>
            <a:ext cx="5970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METODOLOGIA DE ENSINO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51328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41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2131210" y="1305752"/>
            <a:ext cx="8935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METODOLOGIA- QUIMICA EXPERIMENTAL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40609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639FD838-DD5C-4E36-9027-566D1DF23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83" y="382695"/>
            <a:ext cx="1971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8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0F2346-CA74-4D8E-A8B2-9ED6BEEEC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204" y="46795"/>
            <a:ext cx="1873796" cy="125895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C7910B4-7DCB-4633-8F50-257ED67FCEB8}"/>
              </a:ext>
            </a:extLst>
          </p:cNvPr>
          <p:cNvSpPr txBox="1"/>
          <p:nvPr/>
        </p:nvSpPr>
        <p:spPr>
          <a:xfrm>
            <a:off x="3196492" y="1305752"/>
            <a:ext cx="6155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RESULTADOS E DISCUSSÃO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75C7DA8-520D-401F-ABBD-BF15B316F746}"/>
              </a:ext>
            </a:extLst>
          </p:cNvPr>
          <p:cNvSpPr/>
          <p:nvPr/>
        </p:nvSpPr>
        <p:spPr>
          <a:xfrm>
            <a:off x="519548" y="406094"/>
            <a:ext cx="110835" cy="62947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591CFB2A-9C63-4E3F-8D13-5ED1E6433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959" y="509379"/>
            <a:ext cx="19716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74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17795</TotalTime>
  <Words>29</Words>
  <Application>Microsoft Office PowerPoint</Application>
  <PresentationFormat>Widescreen</PresentationFormat>
  <Paragraphs>17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Ridd Karlos</dc:creator>
  <cp:lastModifiedBy>fabiana kauark</cp:lastModifiedBy>
  <cp:revision>419</cp:revision>
  <dcterms:created xsi:type="dcterms:W3CDTF">2021-09-16T10:28:17Z</dcterms:created>
  <dcterms:modified xsi:type="dcterms:W3CDTF">2022-09-27T13:35:48Z</dcterms:modified>
</cp:coreProperties>
</file>