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82" r:id="rId6"/>
    <p:sldId id="261" r:id="rId7"/>
    <p:sldId id="262" r:id="rId8"/>
    <p:sldId id="277" r:id="rId9"/>
    <p:sldId id="263" r:id="rId10"/>
    <p:sldId id="264" r:id="rId11"/>
    <p:sldId id="265" r:id="rId12"/>
    <p:sldId id="266" r:id="rId13"/>
    <p:sldId id="283" r:id="rId14"/>
  </p:sldIdLst>
  <p:sldSz cx="10080625" cy="5670550"/>
  <p:notesSz cx="7559675" cy="10691813"/>
  <p:embeddedFontLst>
    <p:embeddedFont>
      <p:font typeface="Tahoma" panose="020B0604030504040204" pitchFamily="34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2" roundtripDataSignature="AMtx7mhxTBXTThTER1PNtUyuObgl1aT5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13" autoAdjust="0"/>
    <p:restoredTop sz="93186" autoAdjust="0"/>
  </p:normalViewPr>
  <p:slideViewPr>
    <p:cSldViewPr snapToGrid="0">
      <p:cViewPr varScale="1">
        <p:scale>
          <a:sx n="81" d="100"/>
          <a:sy n="81" d="100"/>
        </p:scale>
        <p:origin x="9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5012" cy="528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/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n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38762" cy="4002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" name="Google Shape;8;n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2025" cy="4805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" name="Google Shape;9;n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75012" cy="528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n"/>
          <p:cNvSpPr txBox="1">
            <a:spLocks noGrp="1"/>
          </p:cNvSpPr>
          <p:nvPr>
            <p:ph type="dt" idx="10"/>
          </p:nvPr>
        </p:nvSpPr>
        <p:spPr>
          <a:xfrm>
            <a:off x="4278312" y="0"/>
            <a:ext cx="3275012" cy="528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n"/>
          <p:cNvSpPr txBox="1">
            <a:spLocks noGrp="1"/>
          </p:cNvSpPr>
          <p:nvPr>
            <p:ph type="ftr" idx="11"/>
          </p:nvPr>
        </p:nvSpPr>
        <p:spPr>
          <a:xfrm>
            <a:off x="0" y="10156825"/>
            <a:ext cx="3275012" cy="528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n"/>
          <p:cNvSpPr txBox="1">
            <a:spLocks noGrp="1"/>
          </p:cNvSpPr>
          <p:nvPr>
            <p:ph type="sldNum" idx="4"/>
          </p:nvPr>
        </p:nvSpPr>
        <p:spPr>
          <a:xfrm>
            <a:off x="4278312" y="10156825"/>
            <a:ext cx="3275012" cy="528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4" name="Google Shape;34;p1:notes"/>
          <p:cNvSpPr/>
          <p:nvPr/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1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2025" cy="480536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3cad890386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19937" cy="4005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3" name="Google Shape;93;g13cad890386_0_39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5300" cy="48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3cad890386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19937" cy="4005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0" name="Google Shape;100;g13cad890386_0_45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5300" cy="48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3cad890386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19937" cy="4005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7" name="Google Shape;107;g13cad890386_0_51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5300" cy="48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7068B33-D261-3CBF-162D-0036DA983D6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F5D5FB-AF4E-4D06-875E-E6EBF4C8E5BC}" type="slidenum">
              <a:rPr lang="pt-BR" altLang="en-US"/>
              <a:pPr/>
              <a:t>13</a:t>
            </a:fld>
            <a:endParaRPr lang="pt-BR" altLang="en-US"/>
          </a:p>
        </p:txBody>
      </p:sp>
      <p:sp>
        <p:nvSpPr>
          <p:cNvPr id="8193" name="Rectangle 1">
            <a:extLst>
              <a:ext uri="{FF2B5EF4-FFF2-40B4-BE49-F238E27FC236}">
                <a16:creationId xmlns:a16="http://schemas.microsoft.com/office/drawing/2014/main" id="{B395E06F-789F-9A91-2DE4-AE33A898BF3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D2BE8324-0441-4106-B0EA-1DCBCD81D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19937" cy="4005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4" name="Google Shape;44;p2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5200" cy="4808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13cad890386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19937" cy="4005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51" name="Google Shape;51;g13cad890386_0_2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5300" cy="48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3cad890386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19937" cy="4005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58" name="Google Shape;58;g13cad890386_0_8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5300" cy="48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3cad890386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19937" cy="4005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5" name="Google Shape;65;g13cad890386_0_14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5300" cy="48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3859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3cad890386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19937" cy="4005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2" name="Google Shape;72;g13cad890386_0_21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5300" cy="48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3cad890386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19937" cy="4005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9" name="Google Shape;79;g13cad890386_0_27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5300" cy="48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3cad890386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19937" cy="4005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9" name="Google Shape;79;g13cad890386_0_27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5300" cy="48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8638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3cad890386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19937" cy="40052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6" name="Google Shape;86;g13cad890386_0_33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5300" cy="48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layout with centered title and subtitle placeholders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225" rIns="0" bIns="0" anchor="t" anchorCtr="0">
            <a:noAutofit/>
          </a:bodyPr>
          <a:lstStyle>
            <a:lvl1pPr lvl="0" algn="l">
              <a:lnSpc>
                <a:spcPct val="93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dt" idx="10"/>
          </p:nvPr>
        </p:nvSpPr>
        <p:spPr>
          <a:xfrm>
            <a:off x="503237" y="5165725"/>
            <a:ext cx="2341562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ftr" idx="11"/>
          </p:nvPr>
        </p:nvSpPr>
        <p:spPr>
          <a:xfrm>
            <a:off x="3448050" y="5165725"/>
            <a:ext cx="3189287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sldNum" idx="12"/>
          </p:nvPr>
        </p:nvSpPr>
        <p:spPr>
          <a:xfrm>
            <a:off x="7227887" y="5165725"/>
            <a:ext cx="2341562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503237" y="225425"/>
            <a:ext cx="9064625" cy="9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503237" y="1327150"/>
            <a:ext cx="9064625" cy="3281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225" rIns="0" bIns="0" anchor="t" anchorCtr="0">
            <a:noAutofit/>
          </a:bodyPr>
          <a:lstStyle>
            <a:lvl1pPr marL="457200" lvl="0" indent="-228600" algn="l">
              <a:lnSpc>
                <a:spcPct val="93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dt" idx="10"/>
          </p:nvPr>
        </p:nvSpPr>
        <p:spPr>
          <a:xfrm>
            <a:off x="503237" y="5165725"/>
            <a:ext cx="2341562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ftr" idx="11"/>
          </p:nvPr>
        </p:nvSpPr>
        <p:spPr>
          <a:xfrm>
            <a:off x="3448050" y="5165725"/>
            <a:ext cx="3189287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7227887" y="5165725"/>
            <a:ext cx="2341562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462D2-D964-A532-D585-FDEF72F9C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225425"/>
            <a:ext cx="906780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7FAF5B-CFCA-2E4E-6EEE-FE4363845EB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503238" y="5165725"/>
            <a:ext cx="2344737" cy="3873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19A1B-2798-419F-5983-63DE7F5D57EF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448050" y="5165725"/>
            <a:ext cx="3192463" cy="3873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1D3264-4F05-120D-E47A-2CEFC635870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227888" y="5165725"/>
            <a:ext cx="2344737" cy="387350"/>
          </a:xfrm>
        </p:spPr>
        <p:txBody>
          <a:bodyPr/>
          <a:lstStyle>
            <a:lvl1pPr>
              <a:defRPr/>
            </a:lvl1pPr>
          </a:lstStyle>
          <a:p>
            <a:fld id="{90F4ACC1-E92D-4946-B81C-6172186F7C5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22569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>
            <a:spLocks noGrp="1"/>
          </p:cNvSpPr>
          <p:nvPr>
            <p:ph type="title"/>
          </p:nvPr>
        </p:nvSpPr>
        <p:spPr>
          <a:xfrm>
            <a:off x="503237" y="225425"/>
            <a:ext cx="9064625" cy="9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body" idx="1"/>
          </p:nvPr>
        </p:nvSpPr>
        <p:spPr>
          <a:xfrm>
            <a:off x="503237" y="1327150"/>
            <a:ext cx="9064625" cy="3281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225" rIns="0" bIns="0" anchor="t" anchorCtr="0">
            <a:noAutofit/>
          </a:bodyPr>
          <a:lstStyle>
            <a:lvl1pPr marL="457200" marR="0" lvl="0" indent="-228600" algn="l" rtl="0">
              <a:lnSpc>
                <a:spcPct val="93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2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3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dt" idx="10"/>
          </p:nvPr>
        </p:nvSpPr>
        <p:spPr>
          <a:xfrm>
            <a:off x="503237" y="5165725"/>
            <a:ext cx="2341562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ftr" idx="11"/>
          </p:nvPr>
        </p:nvSpPr>
        <p:spPr>
          <a:xfrm>
            <a:off x="3448050" y="5165725"/>
            <a:ext cx="3189287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sldNum" idx="12"/>
          </p:nvPr>
        </p:nvSpPr>
        <p:spPr>
          <a:xfrm>
            <a:off x="7227887" y="5165725"/>
            <a:ext cx="2341562" cy="38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/>
          </a:p>
        </p:txBody>
      </p:sp>
      <p:pic>
        <p:nvPicPr>
          <p:cNvPr id="19" name="Google Shape;19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-4762"/>
            <a:ext cx="10152062" cy="57023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0637" y="-19050"/>
            <a:ext cx="10172700" cy="571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38975" y="5"/>
            <a:ext cx="1441650" cy="102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3cad890386_0_39"/>
          <p:cNvSpPr/>
          <p:nvPr/>
        </p:nvSpPr>
        <p:spPr>
          <a:xfrm>
            <a:off x="930275" y="192087"/>
            <a:ext cx="2743200" cy="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g13cad890386_0_39"/>
          <p:cNvSpPr txBox="1"/>
          <p:nvPr/>
        </p:nvSpPr>
        <p:spPr>
          <a:xfrm>
            <a:off x="1135862" y="311975"/>
            <a:ext cx="4576800" cy="3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000"/>
              <a:buFont typeface="Tahoma"/>
              <a:buNone/>
            </a:pPr>
            <a:r>
              <a:rPr lang="en-US" sz="2000" b="1" dirty="0" err="1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Cronograma</a:t>
            </a:r>
            <a:r>
              <a:rPr lang="en-US" sz="2000" dirty="0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dirty="0"/>
          </a:p>
        </p:txBody>
      </p:sp>
      <p:pic>
        <p:nvPicPr>
          <p:cNvPr id="97" name="Google Shape;97;g13cad890386_0_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38975" y="5"/>
            <a:ext cx="1441650" cy="102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3cad890386_0_45"/>
          <p:cNvSpPr/>
          <p:nvPr/>
        </p:nvSpPr>
        <p:spPr>
          <a:xfrm>
            <a:off x="930275" y="192087"/>
            <a:ext cx="2743200" cy="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13cad890386_0_45"/>
          <p:cNvSpPr txBox="1"/>
          <p:nvPr/>
        </p:nvSpPr>
        <p:spPr>
          <a:xfrm>
            <a:off x="1135862" y="311975"/>
            <a:ext cx="4576800" cy="3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000"/>
              <a:buFont typeface="Tahoma"/>
              <a:buNone/>
            </a:pPr>
            <a:r>
              <a:rPr lang="en-US" sz="2000" b="1" dirty="0" err="1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Resultados</a:t>
            </a:r>
            <a:r>
              <a:rPr lang="en-US" sz="2000" b="1" dirty="0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000" b="1" dirty="0" err="1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esperados</a:t>
            </a:r>
            <a:endParaRPr b="1" dirty="0"/>
          </a:p>
        </p:txBody>
      </p:sp>
      <p:pic>
        <p:nvPicPr>
          <p:cNvPr id="104" name="Google Shape;104;g13cad890386_0_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38975" y="5"/>
            <a:ext cx="1441650" cy="102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3cad890386_0_51"/>
          <p:cNvSpPr/>
          <p:nvPr/>
        </p:nvSpPr>
        <p:spPr>
          <a:xfrm>
            <a:off x="930275" y="192087"/>
            <a:ext cx="2743200" cy="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g13cad890386_0_51"/>
          <p:cNvSpPr txBox="1"/>
          <p:nvPr/>
        </p:nvSpPr>
        <p:spPr>
          <a:xfrm>
            <a:off x="1135862" y="311975"/>
            <a:ext cx="4576800" cy="3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000"/>
              <a:buFont typeface="Tahoma"/>
              <a:buNone/>
            </a:pPr>
            <a:r>
              <a:rPr lang="en-US" sz="2000" b="1" dirty="0" err="1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Referências</a:t>
            </a:r>
            <a:endParaRPr b="1" dirty="0"/>
          </a:p>
        </p:txBody>
      </p:sp>
      <p:pic>
        <p:nvPicPr>
          <p:cNvPr id="111" name="Google Shape;111;g13cad890386_0_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38975" y="5"/>
            <a:ext cx="1441650" cy="102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>
            <a:extLst>
              <a:ext uri="{FF2B5EF4-FFF2-40B4-BE49-F238E27FC236}">
                <a16:creationId xmlns:a16="http://schemas.microsoft.com/office/drawing/2014/main" id="{ED0AC996-9DF6-5DBE-CF97-31DFDFBE2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3175"/>
            <a:ext cx="10079038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"/>
          <p:cNvSpPr/>
          <p:nvPr/>
        </p:nvSpPr>
        <p:spPr>
          <a:xfrm>
            <a:off x="930275" y="192087"/>
            <a:ext cx="2743200" cy="60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2"/>
          <p:cNvSpPr txBox="1"/>
          <p:nvPr/>
        </p:nvSpPr>
        <p:spPr>
          <a:xfrm>
            <a:off x="1135862" y="311975"/>
            <a:ext cx="4576800" cy="3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000"/>
              <a:buFont typeface="Tahoma"/>
              <a:buNone/>
            </a:pPr>
            <a:r>
              <a:rPr lang="en-US" sz="2000" b="1" dirty="0" err="1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Justificativa</a:t>
            </a:r>
            <a:r>
              <a:rPr lang="en-US" sz="2000" b="1" dirty="0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b="1" dirty="0"/>
          </a:p>
        </p:txBody>
      </p:sp>
      <p:pic>
        <p:nvPicPr>
          <p:cNvPr id="48" name="Google Shape;48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38975" y="5"/>
            <a:ext cx="1441650" cy="102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3cad890386_0_2"/>
          <p:cNvSpPr/>
          <p:nvPr/>
        </p:nvSpPr>
        <p:spPr>
          <a:xfrm>
            <a:off x="930275" y="192087"/>
            <a:ext cx="2743200" cy="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g13cad890386_0_2"/>
          <p:cNvSpPr txBox="1"/>
          <p:nvPr/>
        </p:nvSpPr>
        <p:spPr>
          <a:xfrm>
            <a:off x="1135862" y="311975"/>
            <a:ext cx="4576800" cy="3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000"/>
              <a:buFont typeface="Tahoma"/>
              <a:buNone/>
            </a:pPr>
            <a:r>
              <a:rPr lang="en-US" sz="2000" b="1" dirty="0" err="1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Problema</a:t>
            </a:r>
            <a:endParaRPr b="1" dirty="0"/>
          </a:p>
        </p:txBody>
      </p:sp>
      <p:pic>
        <p:nvPicPr>
          <p:cNvPr id="55" name="Google Shape;55;g13cad890386_0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38975" y="5"/>
            <a:ext cx="1441650" cy="102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3cad890386_0_8"/>
          <p:cNvSpPr/>
          <p:nvPr/>
        </p:nvSpPr>
        <p:spPr>
          <a:xfrm>
            <a:off x="930275" y="192087"/>
            <a:ext cx="2743200" cy="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13cad890386_0_8"/>
          <p:cNvSpPr txBox="1"/>
          <p:nvPr/>
        </p:nvSpPr>
        <p:spPr>
          <a:xfrm>
            <a:off x="1171031" y="218358"/>
            <a:ext cx="4576800" cy="3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000"/>
              <a:buFont typeface="Tahoma"/>
              <a:buNone/>
            </a:pPr>
            <a:r>
              <a:rPr lang="en-US" sz="2000" b="1" dirty="0" err="1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Objetivos</a:t>
            </a:r>
            <a:r>
              <a:rPr lang="en-US" sz="2000" b="1" dirty="0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000" b="1" dirty="0" err="1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Geral</a:t>
            </a:r>
            <a:r>
              <a:rPr lang="en-US" sz="2000" b="1" dirty="0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 e </a:t>
            </a:r>
            <a:r>
              <a:rPr lang="en-US" sz="2000" b="1" dirty="0" err="1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Específicos</a:t>
            </a:r>
            <a:r>
              <a:rPr lang="en-US" sz="2000" b="1" dirty="0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b="1" dirty="0"/>
          </a:p>
        </p:txBody>
      </p:sp>
      <p:pic>
        <p:nvPicPr>
          <p:cNvPr id="62" name="Google Shape;62;g13cad890386_0_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38975" y="5"/>
            <a:ext cx="1441650" cy="102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3cad890386_0_14"/>
          <p:cNvSpPr/>
          <p:nvPr/>
        </p:nvSpPr>
        <p:spPr>
          <a:xfrm>
            <a:off x="930275" y="192087"/>
            <a:ext cx="2743200" cy="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g13cad890386_0_14"/>
          <p:cNvSpPr txBox="1"/>
          <p:nvPr/>
        </p:nvSpPr>
        <p:spPr>
          <a:xfrm>
            <a:off x="1159613" y="311975"/>
            <a:ext cx="4576800" cy="3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000"/>
              <a:buFont typeface="Tahoma"/>
              <a:buNone/>
            </a:pPr>
            <a:r>
              <a:rPr lang="en-US" sz="2100" b="1" dirty="0" err="1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Revisão</a:t>
            </a:r>
            <a:r>
              <a:rPr lang="en-US" sz="2100" b="1" dirty="0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100" b="1" dirty="0" err="1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literatura</a:t>
            </a:r>
            <a:endParaRPr sz="2100" b="1" dirty="0"/>
          </a:p>
        </p:txBody>
      </p:sp>
      <p:pic>
        <p:nvPicPr>
          <p:cNvPr id="69" name="Google Shape;69;g13cad890386_0_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38975" y="5"/>
            <a:ext cx="1441650" cy="102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3550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3cad890386_0_21"/>
          <p:cNvSpPr/>
          <p:nvPr/>
        </p:nvSpPr>
        <p:spPr>
          <a:xfrm>
            <a:off x="930275" y="192087"/>
            <a:ext cx="2743200" cy="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g13cad890386_0_21"/>
          <p:cNvSpPr txBox="1"/>
          <p:nvPr/>
        </p:nvSpPr>
        <p:spPr>
          <a:xfrm>
            <a:off x="1135862" y="311975"/>
            <a:ext cx="4576800" cy="3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000"/>
              <a:buFont typeface="Tahoma"/>
              <a:buNone/>
            </a:pPr>
            <a:r>
              <a:rPr lang="en-US" sz="2000" b="1" dirty="0" err="1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Metodologia</a:t>
            </a:r>
            <a:r>
              <a:rPr lang="en-US" sz="2000" b="1" dirty="0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 da </a:t>
            </a:r>
            <a:r>
              <a:rPr lang="en-US" sz="2000" b="1" dirty="0" err="1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pesquisa</a:t>
            </a:r>
            <a:endParaRPr b="1" dirty="0"/>
          </a:p>
        </p:txBody>
      </p:sp>
      <p:pic>
        <p:nvPicPr>
          <p:cNvPr id="76" name="Google Shape;76;g13cad890386_0_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38975" y="5"/>
            <a:ext cx="1441650" cy="102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3cad890386_0_27"/>
          <p:cNvSpPr/>
          <p:nvPr/>
        </p:nvSpPr>
        <p:spPr>
          <a:xfrm>
            <a:off x="930275" y="192087"/>
            <a:ext cx="2743200" cy="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g13cad890386_0_27"/>
          <p:cNvSpPr txBox="1"/>
          <p:nvPr/>
        </p:nvSpPr>
        <p:spPr>
          <a:xfrm>
            <a:off x="1135862" y="311975"/>
            <a:ext cx="4576800" cy="3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000"/>
              <a:buFont typeface="Tahoma"/>
              <a:buNone/>
            </a:pPr>
            <a:r>
              <a:rPr lang="en-US" sz="2000" b="1" dirty="0" err="1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Metodologia</a:t>
            </a:r>
            <a:r>
              <a:rPr lang="en-US" sz="2000" b="1" dirty="0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000" b="1" dirty="0" err="1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ensino</a:t>
            </a:r>
            <a:endParaRPr b="1" dirty="0"/>
          </a:p>
        </p:txBody>
      </p:sp>
      <p:pic>
        <p:nvPicPr>
          <p:cNvPr id="83" name="Google Shape;83;g13cad890386_0_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38975" y="5"/>
            <a:ext cx="1441650" cy="102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3cad890386_0_27"/>
          <p:cNvSpPr/>
          <p:nvPr/>
        </p:nvSpPr>
        <p:spPr>
          <a:xfrm>
            <a:off x="930275" y="192087"/>
            <a:ext cx="2743200" cy="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g13cad890386_0_27"/>
          <p:cNvSpPr txBox="1"/>
          <p:nvPr/>
        </p:nvSpPr>
        <p:spPr>
          <a:xfrm>
            <a:off x="1135862" y="311975"/>
            <a:ext cx="4576800" cy="3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000"/>
              <a:buFont typeface="Tahoma"/>
              <a:buNone/>
            </a:pPr>
            <a:r>
              <a:rPr lang="en-US" sz="2000" b="1" dirty="0" err="1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Metodologia</a:t>
            </a:r>
            <a:r>
              <a:rPr lang="en-US" sz="2000" b="1" dirty="0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 de </a:t>
            </a:r>
            <a:r>
              <a:rPr lang="en-US" sz="2000" b="1" dirty="0" err="1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ensino</a:t>
            </a:r>
            <a:endParaRPr b="1" dirty="0"/>
          </a:p>
        </p:txBody>
      </p:sp>
      <p:pic>
        <p:nvPicPr>
          <p:cNvPr id="83" name="Google Shape;83;g13cad890386_0_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38975" y="5"/>
            <a:ext cx="1441650" cy="102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2827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3cad890386_0_33"/>
          <p:cNvSpPr/>
          <p:nvPr/>
        </p:nvSpPr>
        <p:spPr>
          <a:xfrm>
            <a:off x="930275" y="192087"/>
            <a:ext cx="2743200" cy="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13cad890386_0_33"/>
          <p:cNvSpPr txBox="1"/>
          <p:nvPr/>
        </p:nvSpPr>
        <p:spPr>
          <a:xfrm>
            <a:off x="1135862" y="311975"/>
            <a:ext cx="4576800" cy="3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1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ts val="2000"/>
              <a:buFont typeface="Tahoma"/>
              <a:buNone/>
            </a:pPr>
            <a:r>
              <a:rPr lang="en-US" sz="2000" b="1" dirty="0" err="1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Produto</a:t>
            </a:r>
            <a:r>
              <a:rPr lang="en-US" sz="2000" b="1" dirty="0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000" b="1" dirty="0" err="1">
                <a:solidFill>
                  <a:srgbClr val="006600"/>
                </a:solidFill>
                <a:latin typeface="Tahoma"/>
                <a:ea typeface="Tahoma"/>
                <a:cs typeface="Tahoma"/>
                <a:sym typeface="Tahoma"/>
              </a:rPr>
              <a:t>educacional</a:t>
            </a:r>
            <a:endParaRPr b="1" dirty="0"/>
          </a:p>
        </p:txBody>
      </p:sp>
      <p:pic>
        <p:nvPicPr>
          <p:cNvPr id="90" name="Google Shape;90;g13cad890386_0_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38975" y="5"/>
            <a:ext cx="1441650" cy="102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25</Words>
  <Application>Microsoft Office PowerPoint</Application>
  <PresentationFormat>Personalizar</PresentationFormat>
  <Paragraphs>12</Paragraphs>
  <Slides>13</Slides>
  <Notes>13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Tahoma</vt:lpstr>
      <vt:lpstr>POI_THEME_TEMPLATE_DESIGN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Otávio Marcone</dc:creator>
  <cp:lastModifiedBy>Otávio Marcone</cp:lastModifiedBy>
  <cp:revision>30</cp:revision>
  <dcterms:created xsi:type="dcterms:W3CDTF">2017-08-03T18:11:42Z</dcterms:created>
  <dcterms:modified xsi:type="dcterms:W3CDTF">2022-09-27T12:01:45Z</dcterms:modified>
</cp:coreProperties>
</file>